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30" d="100"/>
          <a:sy n="30" d="100"/>
        </p:scale>
        <p:origin x="2056" y="9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305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013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88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09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853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269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21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097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7934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797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952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32B74-C650-462B-8EF5-30BF5EDD68AF}" type="datetimeFigureOut">
              <a:rPr lang="en-IN" smtClean="0"/>
              <a:t>03-10-2022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6633B-B74F-48BA-8C2F-BE6F69B206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713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41" y="576010"/>
            <a:ext cx="11892185" cy="5509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9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338" y="0"/>
            <a:ext cx="7441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2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44" y="489844"/>
            <a:ext cx="12036056" cy="557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7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41" y="690418"/>
            <a:ext cx="11303777" cy="53063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88558" y="3834441"/>
            <a:ext cx="2041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Profile pic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5082364" y="3834441"/>
            <a:ext cx="546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address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745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140" y="67303"/>
            <a:ext cx="8498441" cy="679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51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18" y="918035"/>
            <a:ext cx="11766473" cy="535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67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01" y="0"/>
            <a:ext cx="7627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76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Lenova</dc:creator>
  <cp:lastModifiedBy>Lenova</cp:lastModifiedBy>
  <cp:revision>4</cp:revision>
  <dcterms:created xsi:type="dcterms:W3CDTF">2022-10-03T07:35:19Z</dcterms:created>
  <dcterms:modified xsi:type="dcterms:W3CDTF">2022-10-03T10:18:33Z</dcterms:modified>
</cp:coreProperties>
</file>

<file path=docProps/thumbnail.jpeg>
</file>